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4" r:id="rId3"/>
    <p:sldId id="258" r:id="rId4"/>
    <p:sldId id="268" r:id="rId5"/>
    <p:sldId id="259" r:id="rId6"/>
    <p:sldId id="262" r:id="rId7"/>
    <p:sldId id="266" r:id="rId8"/>
    <p:sldId id="265" r:id="rId9"/>
    <p:sldId id="267" r:id="rId10"/>
  </p:sldIdLst>
  <p:sldSz cx="12192000" cy="6858000"/>
  <p:notesSz cx="6858000" cy="9144000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5BCF2"/>
    <a:srgbClr val="999999"/>
    <a:srgbClr val="C0C0C0"/>
    <a:srgbClr val="131313"/>
    <a:srgbClr val="AFAF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22" autoAdjust="0"/>
    <p:restoredTop sz="87969" autoAdjust="0"/>
  </p:normalViewPr>
  <p:slideViewPr>
    <p:cSldViewPr snapToGrid="0">
      <p:cViewPr varScale="1">
        <p:scale>
          <a:sx n="49" d="100"/>
          <a:sy n="49" d="100"/>
        </p:scale>
        <p:origin x="42" y="9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573A8CB7-F22F-4E33-BE04-074B808AE63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603850B-5B8B-43DE-8DCB-F44097E65DD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D7CA566-3DBA-47A6-8FC4-E196C5561343}" type="datetimeFigureOut">
              <a:rPr lang="ko-KR" altLang="en-US"/>
              <a:pPr>
                <a:defRPr/>
              </a:pPr>
              <a:t>2017-12-04</a:t>
            </a:fld>
            <a:endParaRPr lang="ko-KR" altLang="en-US"/>
          </a:p>
        </p:txBody>
      </p:sp>
      <p:sp>
        <p:nvSpPr>
          <p:cNvPr id="4" name="슬라이드 이미지 개체 틀 3">
            <a:extLst>
              <a:ext uri="{FF2B5EF4-FFF2-40B4-BE49-F238E27FC236}">
                <a16:creationId xmlns:a16="http://schemas.microsoft.com/office/drawing/2014/main" id="{2F40F61B-22E3-4B9B-8FA0-FAFA9708ED3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ko-KR" altLang="en-US" noProof="0"/>
          </a:p>
        </p:txBody>
      </p:sp>
      <p:sp>
        <p:nvSpPr>
          <p:cNvPr id="5" name="슬라이드 노트 개체 틀 4">
            <a:extLst>
              <a:ext uri="{FF2B5EF4-FFF2-40B4-BE49-F238E27FC236}">
                <a16:creationId xmlns:a16="http://schemas.microsoft.com/office/drawing/2014/main" id="{0CD775BB-6EE9-4300-8DAF-D7DCA34A84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noProof="0"/>
              <a:t>마스터 텍스트 스타일 편집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BA58B57-D483-4039-9670-E3D2BA8BBC7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CB54B87-08BD-4FA8-87EB-6A7B56F990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F1B871F2-1370-4D9A-9FDB-F3601D4B012C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슬라이드 이미지 개체 틀 1">
            <a:extLst>
              <a:ext uri="{FF2B5EF4-FFF2-40B4-BE49-F238E27FC236}">
                <a16:creationId xmlns:a16="http://schemas.microsoft.com/office/drawing/2014/main" id="{0ED3EB13-20F2-4882-BABD-002B4AEA0E1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3" name="슬라이드 노트 개체 틀 2">
            <a:extLst>
              <a:ext uri="{FF2B5EF4-FFF2-40B4-BE49-F238E27FC236}">
                <a16:creationId xmlns:a16="http://schemas.microsoft.com/office/drawing/2014/main" id="{5E99FF83-38A7-4875-8BA4-536808B182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ko-KR" altLang="en-US"/>
              <a:t>시작</a:t>
            </a:r>
          </a:p>
        </p:txBody>
      </p:sp>
      <p:sp>
        <p:nvSpPr>
          <p:cNvPr id="5124" name="슬라이드 번호 개체 틀 3">
            <a:extLst>
              <a:ext uri="{FF2B5EF4-FFF2-40B4-BE49-F238E27FC236}">
                <a16:creationId xmlns:a16="http://schemas.microsoft.com/office/drawing/2014/main" id="{A00DCDDA-D69B-482C-9489-68742E61188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ACE67D2-2E6B-4F3E-B943-22DB89394B3A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슬라이드 이미지 개체 틀 1">
            <a:extLst>
              <a:ext uri="{FF2B5EF4-FFF2-40B4-BE49-F238E27FC236}">
                <a16:creationId xmlns:a16="http://schemas.microsoft.com/office/drawing/2014/main" id="{D431030E-7208-47C5-849D-260969EEF7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슬라이드 노트 개체 틀 2">
            <a:extLst>
              <a:ext uri="{FF2B5EF4-FFF2-40B4-BE49-F238E27FC236}">
                <a16:creationId xmlns:a16="http://schemas.microsoft.com/office/drawing/2014/main" id="{3E1C3EBA-92B9-4D70-BC0D-78E3CE9E044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ko-KR" altLang="en-US"/>
              <a:t>만들 것</a:t>
            </a:r>
          </a:p>
        </p:txBody>
      </p:sp>
      <p:sp>
        <p:nvSpPr>
          <p:cNvPr id="8196" name="슬라이드 번호 개체 틀 3">
            <a:extLst>
              <a:ext uri="{FF2B5EF4-FFF2-40B4-BE49-F238E27FC236}">
                <a16:creationId xmlns:a16="http://schemas.microsoft.com/office/drawing/2014/main" id="{DADC8782-1BE6-4027-B8E8-420407C0C82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EDA7845-3033-4ADA-884B-7FF8135D51F5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3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슬라이드 이미지 개체 틀 1">
            <a:extLst>
              <a:ext uri="{FF2B5EF4-FFF2-40B4-BE49-F238E27FC236}">
                <a16:creationId xmlns:a16="http://schemas.microsoft.com/office/drawing/2014/main" id="{A7EECFAB-0BA1-4DC1-91D1-49113180EB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슬라이드 노트 개체 틀 2">
            <a:extLst>
              <a:ext uri="{FF2B5EF4-FFF2-40B4-BE49-F238E27FC236}">
                <a16:creationId xmlns:a16="http://schemas.microsoft.com/office/drawing/2014/main" id="{E035733F-C01F-404D-895D-896162A6552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ko-KR" altLang="en-US"/>
              <a:t>방식</a:t>
            </a:r>
          </a:p>
        </p:txBody>
      </p:sp>
      <p:sp>
        <p:nvSpPr>
          <p:cNvPr id="10244" name="슬라이드 번호 개체 틀 3">
            <a:extLst>
              <a:ext uri="{FF2B5EF4-FFF2-40B4-BE49-F238E27FC236}">
                <a16:creationId xmlns:a16="http://schemas.microsoft.com/office/drawing/2014/main" id="{1E60AE60-31A8-4590-A583-DEF7776F623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53F3690-E5CA-42FB-A2A4-E0F9DB8D0AA7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슬라이드 이미지 개체 틀 1">
            <a:extLst>
              <a:ext uri="{FF2B5EF4-FFF2-40B4-BE49-F238E27FC236}">
                <a16:creationId xmlns:a16="http://schemas.microsoft.com/office/drawing/2014/main" id="{BC4AAE64-9A54-459B-B072-87DA9AD246A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슬라이드 노트 개체 틀 2">
            <a:extLst>
              <a:ext uri="{FF2B5EF4-FFF2-40B4-BE49-F238E27FC236}">
                <a16:creationId xmlns:a16="http://schemas.microsoft.com/office/drawing/2014/main" id="{AF1FCFFD-1584-437A-A6BD-838ECD9E422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ko-KR" altLang="en-US"/>
              <a:t>방식</a:t>
            </a:r>
          </a:p>
        </p:txBody>
      </p:sp>
      <p:sp>
        <p:nvSpPr>
          <p:cNvPr id="12292" name="슬라이드 번호 개체 틀 3">
            <a:extLst>
              <a:ext uri="{FF2B5EF4-FFF2-40B4-BE49-F238E27FC236}">
                <a16:creationId xmlns:a16="http://schemas.microsoft.com/office/drawing/2014/main" id="{BA6115C7-0674-4CD6-950C-47BBC0C906F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393707A-CD88-4464-B206-1E0D414D7E73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슬라이드 이미지 개체 틀 1">
            <a:extLst>
              <a:ext uri="{FF2B5EF4-FFF2-40B4-BE49-F238E27FC236}">
                <a16:creationId xmlns:a16="http://schemas.microsoft.com/office/drawing/2014/main" id="{E08F3D0B-A170-467B-8C61-63D746AF924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슬라이드 노트 개체 틀 2">
            <a:extLst>
              <a:ext uri="{FF2B5EF4-FFF2-40B4-BE49-F238E27FC236}">
                <a16:creationId xmlns:a16="http://schemas.microsoft.com/office/drawing/2014/main" id="{658EBB37-FA1B-4651-A433-263A2D964AC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ko-KR" altLang="en-US"/>
              <a:t>모양</a:t>
            </a:r>
            <a:endParaRPr lang="en-US" altLang="ko-KR"/>
          </a:p>
          <a:p>
            <a:pPr eaLnBrk="1" hangingPunct="1">
              <a:spcBef>
                <a:spcPct val="0"/>
              </a:spcBef>
            </a:pPr>
            <a:r>
              <a:rPr lang="en-US" altLang="ko-KR"/>
              <a:t>Nav, ul, li </a:t>
            </a:r>
            <a:r>
              <a:rPr lang="ko-KR" altLang="en-US"/>
              <a:t>태그 이용 </a:t>
            </a:r>
            <a:r>
              <a:rPr lang="en-US" altLang="ko-KR"/>
              <a:t>-&gt; </a:t>
            </a:r>
            <a:r>
              <a:rPr lang="ko-KR" altLang="en-US"/>
              <a:t>메뉴바</a:t>
            </a:r>
            <a:endParaRPr lang="en-US" altLang="ko-KR"/>
          </a:p>
          <a:p>
            <a:pPr eaLnBrk="1" hangingPunct="1">
              <a:spcBef>
                <a:spcPct val="0"/>
              </a:spcBef>
            </a:pPr>
            <a:r>
              <a:rPr lang="en-US" altLang="ko-KR"/>
              <a:t>Div </a:t>
            </a:r>
            <a:r>
              <a:rPr lang="ko-KR" altLang="en-US"/>
              <a:t>태그 우선 이용 </a:t>
            </a:r>
            <a:r>
              <a:rPr lang="en-US" altLang="ko-KR"/>
              <a:t>-&gt; </a:t>
            </a:r>
            <a:r>
              <a:rPr lang="ko-KR" altLang="en-US"/>
              <a:t>본문</a:t>
            </a:r>
            <a:endParaRPr lang="en-US" altLang="ko-KR"/>
          </a:p>
          <a:p>
            <a:pPr eaLnBrk="1" hangingPunct="1">
              <a:spcBef>
                <a:spcPct val="0"/>
              </a:spcBef>
            </a:pPr>
            <a:r>
              <a:rPr lang="en-US" altLang="ko-KR"/>
              <a:t>Z-index</a:t>
            </a:r>
            <a:r>
              <a:rPr lang="ko-KR" altLang="en-US"/>
              <a:t>로 레이어 구별</a:t>
            </a:r>
            <a:endParaRPr lang="en-US" altLang="ko-KR"/>
          </a:p>
          <a:p>
            <a:pPr eaLnBrk="1" hangingPunct="1">
              <a:spcBef>
                <a:spcPct val="0"/>
              </a:spcBef>
            </a:pPr>
            <a:r>
              <a:rPr lang="en-US" altLang="ko-KR"/>
              <a:t>Float</a:t>
            </a:r>
            <a:r>
              <a:rPr lang="ko-KR" altLang="en-US"/>
              <a:t>으로 위치 고정</a:t>
            </a:r>
          </a:p>
        </p:txBody>
      </p:sp>
      <p:sp>
        <p:nvSpPr>
          <p:cNvPr id="14340" name="슬라이드 번호 개체 틀 3">
            <a:extLst>
              <a:ext uri="{FF2B5EF4-FFF2-40B4-BE49-F238E27FC236}">
                <a16:creationId xmlns:a16="http://schemas.microsoft.com/office/drawing/2014/main" id="{C8162658-706A-4BCC-85C9-6A475BF0572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spcBef>
                <a:spcPct val="30000"/>
              </a:spcBef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2D03CE7A-085B-4E41-8825-A70EC498C3CA}" type="slidenum">
              <a:rPr lang="ko-KR" altLang="en-US" smtClean="0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슬라이드 이미지 개체 틀 1">
            <a:extLst>
              <a:ext uri="{FF2B5EF4-FFF2-40B4-BE49-F238E27FC236}">
                <a16:creationId xmlns:a16="http://schemas.microsoft.com/office/drawing/2014/main" id="{A0A0B7FA-90C2-4127-9551-DCDACC6F2DE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슬라이드 노트 개체 틀 2">
            <a:extLst>
              <a:ext uri="{FF2B5EF4-FFF2-40B4-BE49-F238E27FC236}">
                <a16:creationId xmlns:a16="http://schemas.microsoft.com/office/drawing/2014/main" id="{FFDFE3B1-1566-41F5-A630-779EBFE492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모양</a:t>
            </a:r>
            <a:r>
              <a:rPr lang="en-US" altLang="ko-KR"/>
              <a:t>2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C5659C-38BF-4DED-AB4C-ACDC4CC775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B8A81F2-DFF0-481C-8E1C-E94C289ADA3C}" type="slidenum">
              <a:rPr lang="ko-KR" altLang="en-US" smtClean="0"/>
              <a:pPr>
                <a:defRPr/>
              </a:pPr>
              <a:t>7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슬라이드 이미지 개체 틀 1">
            <a:extLst>
              <a:ext uri="{FF2B5EF4-FFF2-40B4-BE49-F238E27FC236}">
                <a16:creationId xmlns:a16="http://schemas.microsoft.com/office/drawing/2014/main" id="{3BF66894-BB58-4C8C-B073-3D9048899E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슬라이드 노트 개체 틀 2">
            <a:extLst>
              <a:ext uri="{FF2B5EF4-FFF2-40B4-BE49-F238E27FC236}">
                <a16:creationId xmlns:a16="http://schemas.microsoft.com/office/drawing/2014/main" id="{649AB537-170A-4936-8EC2-6651EE7533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참조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065BD61-BC21-4143-80CC-B143336939C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DBE3FBE-9808-4275-A24D-28BA3155CE93}" type="slidenum">
              <a:rPr lang="ko-KR" altLang="en-US" smtClean="0"/>
              <a:pPr>
                <a:defRPr/>
              </a:pPr>
              <a:t>8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슬라이드 이미지 개체 틀 1">
            <a:extLst>
              <a:ext uri="{FF2B5EF4-FFF2-40B4-BE49-F238E27FC236}">
                <a16:creationId xmlns:a16="http://schemas.microsoft.com/office/drawing/2014/main" id="{9B731470-23FF-42D8-B52A-1BC887A718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슬라이드 노트 개체 틀 2">
            <a:extLst>
              <a:ext uri="{FF2B5EF4-FFF2-40B4-BE49-F238E27FC236}">
                <a16:creationId xmlns:a16="http://schemas.microsoft.com/office/drawing/2014/main" id="{5B5426A4-E76F-468D-9630-1AB3BFEE55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ko-KR" altLang="en-US"/>
              <a:t>끝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E4D62EE-D042-4A11-BA6E-E2FA366874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D624F08-3430-41F0-BD1B-62C08A5A2368}" type="slidenum">
              <a:rPr lang="ko-KR" altLang="en-US" smtClean="0"/>
              <a:pPr>
                <a:defRPr/>
              </a:pPr>
              <a:t>9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AFAFA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732E67-53FF-44AE-93B6-715B39EF68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0"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6BAB6A-4B2C-4973-A986-1BF27AB7C6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BDDC56-8EDA-4EE0-9B11-8F6FAEF03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C27073-B9F0-4481-96A1-7791AB72C34E}" type="datetimeFigureOut">
              <a:rPr lang="ko-KR" altLang="en-US"/>
              <a:pPr>
                <a:defRPr/>
              </a:pPr>
              <a:t>2017-12-04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975DBE-303D-4844-99FC-9C80E49B4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8B6D8AA-1A21-4F21-80C0-E1D6CDE98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10DE541-6A4C-468E-B7C0-BA7F749723B1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8715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B53C9-47E3-4A18-A729-8B81299BF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3D7438-5A67-4603-B452-8FFF3D1098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9C110BB-C7F5-4815-9B01-90B889AA2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EDA0F1-A386-4F79-AB63-28C21721D05B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E3B93E-618D-4782-B5D5-D0548AC07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33202AA-C172-47F0-A83C-23A09D8D3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62900E-D528-47B7-BF6F-48457E0D2220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42573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F93E91B-3EF1-48BA-9F5F-DD4039EE31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ACF287E-A6C4-4B61-840C-FAAE4E4C58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4D52EE-48E1-4991-B5FE-1BA9DA723F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9D3325-8C1B-462B-B0AC-71B273033241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9237E5-5DBA-483C-81E8-E911A9AC5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DD0EF4-D86D-4C7F-A267-DFBA644C3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654A7C-212A-4DB2-98D8-3D704BB66158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7909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36B898-1E39-430C-A32A-0F0C84A682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F72799-589D-4A95-BFF9-D603CE5BD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0A5037-DADB-40A4-8612-E9846BE10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5EA54E-33D1-4FF2-83B4-8F49CA180300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1D6BE0-8698-4BB0-8A71-9E8F80E40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89E08B-0272-4168-9E61-79018B8DD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E5F53B-643D-4D0B-813E-6C3B9B06A4EF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49239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15C457-C129-4540-BDCC-0066E350D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C5DB5B4-466A-4C79-B573-AE77BA5330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F7CEA0-137A-47F8-A0B6-9147900ED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9611ADA-FF37-4FC7-8B49-EE9FE37D8F9F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72053F-3959-4930-9E56-CAE90077B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17565A-450C-4B03-BE07-F03C7493E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004342-E411-4F43-8F03-1CEEB79460A1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1239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7F6B00-785E-4598-BDC6-C99451C419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A22D24E-1F1D-4DD0-8FF6-6BE16CBC00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667F6F-E4C1-486A-AB0D-ABBDD4F10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C7CB10D6-5B6E-4E28-A61E-BFBA7BC69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FF421A0-35CA-4EBB-BB23-3F4E8D5486FF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95D3D92E-2BC5-4E68-BE1B-5BEE73F22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B773CC8E-F2C0-4573-8DE6-FD4E96AB5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6E83C2-7CFF-4134-A68C-48518130892B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2106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6D5F96-9448-4D7B-91B6-127C8A783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6AC5E7-9035-4339-9069-7F8E59E6B1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FFE4C83-4E5A-42DD-A03D-F846D35CF6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2F0E36E-56C9-4BAA-9583-8C5CAAB5C3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97CD1A1-2745-4DE5-8A9E-E706A65A50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3">
            <a:extLst>
              <a:ext uri="{FF2B5EF4-FFF2-40B4-BE49-F238E27FC236}">
                <a16:creationId xmlns:a16="http://schemas.microsoft.com/office/drawing/2014/main" id="{A0EC774F-78C6-4650-B2C0-6A80A783A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1917181-460C-4ED2-9F98-F5F7491BFE24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8" name="바닥글 개체 틀 4">
            <a:extLst>
              <a:ext uri="{FF2B5EF4-FFF2-40B4-BE49-F238E27FC236}">
                <a16:creationId xmlns:a16="http://schemas.microsoft.com/office/drawing/2014/main" id="{46CEE5C1-05AD-452C-9FDC-6323C3D30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9" name="슬라이드 번호 개체 틀 5">
            <a:extLst>
              <a:ext uri="{FF2B5EF4-FFF2-40B4-BE49-F238E27FC236}">
                <a16:creationId xmlns:a16="http://schemas.microsoft.com/office/drawing/2014/main" id="{1E22728A-D18A-4052-A959-E4A399C38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43DBFD-88C6-40D0-9003-D1666ED86057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97794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20F9F0-F389-443A-8539-E3A2FCC4B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3">
            <a:extLst>
              <a:ext uri="{FF2B5EF4-FFF2-40B4-BE49-F238E27FC236}">
                <a16:creationId xmlns:a16="http://schemas.microsoft.com/office/drawing/2014/main" id="{B5AA6FE0-AA6C-4238-A4E8-5A4D6CC2DE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20F656-2A95-4F40-A1F3-DF1A3E7A41B3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4" name="바닥글 개체 틀 4">
            <a:extLst>
              <a:ext uri="{FF2B5EF4-FFF2-40B4-BE49-F238E27FC236}">
                <a16:creationId xmlns:a16="http://schemas.microsoft.com/office/drawing/2014/main" id="{19E5D91D-5CB9-4593-9B58-E62B00427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5" name="슬라이드 번호 개체 틀 5">
            <a:extLst>
              <a:ext uri="{FF2B5EF4-FFF2-40B4-BE49-F238E27FC236}">
                <a16:creationId xmlns:a16="http://schemas.microsoft.com/office/drawing/2014/main" id="{0A6B5AB4-51F0-423F-9B76-ECE4B17B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6D0097-820B-4534-866F-55D115542FE0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8455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3">
            <a:extLst>
              <a:ext uri="{FF2B5EF4-FFF2-40B4-BE49-F238E27FC236}">
                <a16:creationId xmlns:a16="http://schemas.microsoft.com/office/drawing/2014/main" id="{F4C1E55C-0D7D-4153-80D8-9AB6E42D5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E6573E1-BC6E-4241-8FBD-CC91B86B924C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3" name="바닥글 개체 틀 4">
            <a:extLst>
              <a:ext uri="{FF2B5EF4-FFF2-40B4-BE49-F238E27FC236}">
                <a16:creationId xmlns:a16="http://schemas.microsoft.com/office/drawing/2014/main" id="{1DEAB505-9691-499A-966A-1ED6D8F50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4" name="슬라이드 번호 개체 틀 5">
            <a:extLst>
              <a:ext uri="{FF2B5EF4-FFF2-40B4-BE49-F238E27FC236}">
                <a16:creationId xmlns:a16="http://schemas.microsoft.com/office/drawing/2014/main" id="{EF4D3259-D89B-4E3D-9532-A67EAA0F0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C2DA90-69F9-4FA8-B9CA-0996BCD6CB1C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12111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267BE2-C841-4AFC-92F9-D9C084E61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470977E-2E03-43E2-8B47-02F18C1099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59AD84C-169D-4A55-B2BC-E9F0D87B6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AC9A3408-C4D6-4F9A-BDE1-60BD6D5D7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EA4625-0398-4AA4-8202-7798A7181FA9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6D6F4BA9-1E66-4C58-8C34-89D5B6C7C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3B7F1EB1-9325-4490-9E42-A0D6A39F9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CDAEC3-A3CA-4CC6-A423-FC34EA4E3E0F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26699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70C1A2-82E3-40A7-860A-4AE993FD6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9B071E7-25F7-4C30-84E7-2333D4E22C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229EE5B-E778-4FBF-B598-F26562CFD1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3">
            <a:extLst>
              <a:ext uri="{FF2B5EF4-FFF2-40B4-BE49-F238E27FC236}">
                <a16:creationId xmlns:a16="http://schemas.microsoft.com/office/drawing/2014/main" id="{0DE68ECA-352C-46DF-83B5-39B363EBB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8C6C60-6773-401E-AB04-09AA6015EEA1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6" name="바닥글 개체 틀 4">
            <a:extLst>
              <a:ext uri="{FF2B5EF4-FFF2-40B4-BE49-F238E27FC236}">
                <a16:creationId xmlns:a16="http://schemas.microsoft.com/office/drawing/2014/main" id="{45678DF1-8A2E-4C95-9D28-E373B66E5F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CD371CB0-C945-47FC-AB93-78AA3B88D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2C045DB-A886-4C82-8C70-706BBA6084BD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868805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AFAF">
            <a:alpha val="70195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그림 6">
            <a:extLst>
              <a:ext uri="{FF2B5EF4-FFF2-40B4-BE49-F238E27FC236}">
                <a16:creationId xmlns:a16="http://schemas.microsoft.com/office/drawing/2014/main" id="{17551B3E-5E92-4FE1-9FEA-45B4E1B9B49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" t="8672" r="-3" b="16318"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제목 개체 틀 1">
            <a:extLst>
              <a:ext uri="{FF2B5EF4-FFF2-40B4-BE49-F238E27FC236}">
                <a16:creationId xmlns:a16="http://schemas.microsoft.com/office/drawing/2014/main" id="{E86762B1-EB25-4439-9C21-19038C1CD1F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제목 스타일 편집</a:t>
            </a:r>
          </a:p>
        </p:txBody>
      </p:sp>
      <p:sp>
        <p:nvSpPr>
          <p:cNvPr id="1028" name="텍스트 개체 틀 2">
            <a:extLst>
              <a:ext uri="{FF2B5EF4-FFF2-40B4-BE49-F238E27FC236}">
                <a16:creationId xmlns:a16="http://schemas.microsoft.com/office/drawing/2014/main" id="{B6564275-6F49-4519-9B62-4155E0C302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B3E201-0B98-4075-BB74-1392D24BA2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EF32CE8-7B4A-4167-8E59-B7BAB424F10F}" type="datetimeFigureOut">
              <a:rPr lang="ko-KR" altLang="en-US"/>
              <a:pPr>
                <a:defRPr/>
              </a:pPr>
              <a:t>2017-12-04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34F08AB-FD3F-4508-BA09-DC6750574D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99623E-B3DD-404A-BC9C-BD6928F63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latinLnBrk="1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F9D8A15D-856B-458B-9B5F-B52C93E506BA}" type="slidenum">
              <a:rPr lang="ko-KR" altLang="en-US"/>
              <a:pPr>
                <a:defRPr/>
              </a:pPr>
              <a:t>‹#›</a:t>
            </a:fld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AA54A8D-376A-4101-9A2F-C62345737CDC}"/>
              </a:ext>
            </a:extLst>
          </p:cNvPr>
          <p:cNvSpPr/>
          <p:nvPr userDrawn="1"/>
        </p:nvSpPr>
        <p:spPr>
          <a:xfrm>
            <a:off x="-1588" y="0"/>
            <a:ext cx="12193588" cy="6858000"/>
          </a:xfrm>
          <a:prstGeom prst="rect">
            <a:avLst/>
          </a:prstGeom>
          <a:solidFill>
            <a:srgbClr val="131313">
              <a:alpha val="5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  <p:sldLayoutId id="2147483775" r:id="rId8"/>
    <p:sldLayoutId id="2147483776" r:id="rId9"/>
    <p:sldLayoutId id="2147483777" r:id="rId10"/>
    <p:sldLayoutId id="2147483778" r:id="rId11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10.jpe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CF115D-16D9-4A52-BD82-BCAF2B1C7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70000"/>
            <a:ext cx="9144000" cy="23876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altLang="ko-KR" sz="3600" b="1" dirty="0" err="1">
                <a:solidFill>
                  <a:srgbClr val="C0C0C0"/>
                </a:solidFill>
                <a:ea typeface="HY견고딕" panose="02030600000101010101" pitchFamily="18" charset="-127"/>
              </a:rPr>
              <a:t>Project_Web</a:t>
            </a:r>
            <a:endParaRPr lang="ko-KR" altLang="en-US" sz="3600" b="1" dirty="0">
              <a:solidFill>
                <a:srgbClr val="C0C0C0"/>
              </a:solidFill>
              <a:ea typeface="HY견고딕" panose="02030600000101010101" pitchFamily="18" charset="-127"/>
            </a:endParaRPr>
          </a:p>
        </p:txBody>
      </p:sp>
      <p:sp>
        <p:nvSpPr>
          <p:cNvPr id="4099" name="부제목 2">
            <a:extLst>
              <a:ext uri="{FF2B5EF4-FFF2-40B4-BE49-F238E27FC236}">
                <a16:creationId xmlns:a16="http://schemas.microsoft.com/office/drawing/2014/main" id="{C6F0F084-A72D-47F9-AB5C-427EAC06AA7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9374188" y="6286500"/>
            <a:ext cx="2587625" cy="468313"/>
          </a:xfrm>
        </p:spPr>
        <p:txBody>
          <a:bodyPr/>
          <a:lstStyle/>
          <a:p>
            <a:pPr eaLnBrk="1" hangingPunct="1"/>
            <a:r>
              <a:rPr lang="en-US" altLang="ko-KR">
                <a:solidFill>
                  <a:srgbClr val="C0C0C0"/>
                </a:solidFill>
              </a:rPr>
              <a:t>B777022 </a:t>
            </a:r>
            <a:r>
              <a:rPr lang="ko-KR" altLang="en-US">
                <a:solidFill>
                  <a:srgbClr val="C0C0C0"/>
                </a:solidFill>
              </a:rPr>
              <a:t>윤병창</a:t>
            </a:r>
          </a:p>
        </p:txBody>
      </p:sp>
    </p:spTree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제목 1">
            <a:extLst>
              <a:ext uri="{FF2B5EF4-FFF2-40B4-BE49-F238E27FC236}">
                <a16:creationId xmlns:a16="http://schemas.microsoft.com/office/drawing/2014/main" id="{A7C8BB66-E50C-4537-A82B-EA55ED9880A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4800" b="1">
                <a:solidFill>
                  <a:srgbClr val="C0C0C0"/>
                </a:solidFill>
              </a:rPr>
              <a:t>목차</a:t>
            </a:r>
            <a:r>
              <a:rPr lang="en-US" altLang="ko-KR" sz="4800" b="1">
                <a:solidFill>
                  <a:srgbClr val="C0C0C0"/>
                </a:solidFill>
              </a:rPr>
              <a:t>(Index)</a:t>
            </a:r>
            <a:endParaRPr lang="ko-KR" altLang="en-US" sz="4800" b="1">
              <a:solidFill>
                <a:srgbClr val="C0C0C0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615204-38EA-40DA-B2AE-8995DBC36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>
                <a:solidFill>
                  <a:srgbClr val="C0C0C0"/>
                </a:solidFill>
                <a:latin typeface="+mn-ea"/>
              </a:rPr>
              <a:t>목적</a:t>
            </a:r>
            <a:endParaRPr lang="en-US" altLang="ko-KR" dirty="0">
              <a:solidFill>
                <a:srgbClr val="C0C0C0"/>
              </a:solidFill>
              <a:latin typeface="+mn-ea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ko-KR" dirty="0">
              <a:solidFill>
                <a:srgbClr val="C0C0C0"/>
              </a:solidFill>
              <a:latin typeface="+mn-ea"/>
            </a:endParaRPr>
          </a:p>
          <a:p>
            <a:pPr>
              <a:defRPr/>
            </a:pPr>
            <a:r>
              <a:rPr lang="ko-KR" altLang="en-US" dirty="0">
                <a:solidFill>
                  <a:srgbClr val="C0C0C0"/>
                </a:solidFill>
                <a:latin typeface="+mn-ea"/>
              </a:rPr>
              <a:t>구조</a:t>
            </a:r>
            <a:endParaRPr lang="en-US" altLang="ko-KR" dirty="0">
              <a:solidFill>
                <a:srgbClr val="C0C0C0"/>
              </a:solidFill>
              <a:latin typeface="+mn-ea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ko-KR" dirty="0">
              <a:solidFill>
                <a:srgbClr val="C0C0C0"/>
              </a:solidFill>
              <a:latin typeface="+mn-ea"/>
            </a:endParaRPr>
          </a:p>
          <a:p>
            <a:pPr>
              <a:defRPr/>
            </a:pPr>
            <a:r>
              <a:rPr lang="ko-KR" altLang="en-US" dirty="0">
                <a:solidFill>
                  <a:srgbClr val="C0C0C0"/>
                </a:solidFill>
                <a:latin typeface="+mn-ea"/>
              </a:rPr>
              <a:t>형태</a:t>
            </a:r>
            <a:endParaRPr lang="en-US" altLang="ko-KR" dirty="0">
              <a:solidFill>
                <a:srgbClr val="C0C0C0"/>
              </a:solidFill>
              <a:latin typeface="+mn-ea"/>
            </a:endParaRPr>
          </a:p>
          <a:p>
            <a:pPr marL="0" indent="0">
              <a:buFont typeface="Arial" panose="020B0604020202020204" pitchFamily="34" charset="0"/>
              <a:buNone/>
              <a:defRPr/>
            </a:pPr>
            <a:endParaRPr lang="en-US" altLang="ko-KR" dirty="0">
              <a:solidFill>
                <a:srgbClr val="C0C0C0"/>
              </a:solidFill>
              <a:latin typeface="+mn-ea"/>
            </a:endParaRPr>
          </a:p>
          <a:p>
            <a:pPr>
              <a:defRPr/>
            </a:pPr>
            <a:r>
              <a:rPr lang="ko-KR" altLang="en-US" dirty="0">
                <a:solidFill>
                  <a:srgbClr val="C0C0C0"/>
                </a:solidFill>
                <a:latin typeface="+mn-ea"/>
              </a:rPr>
              <a:t>참조</a:t>
            </a:r>
          </a:p>
        </p:txBody>
      </p:sp>
    </p:spTree>
  </p:cSld>
  <p:clrMapOvr>
    <a:masterClrMapping/>
  </p:clrMapOvr>
  <p:transition spd="med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1058D79-6BB7-4BA4-900D-2D86053B5C8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655" y="1379560"/>
            <a:ext cx="3856061" cy="3856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57604D9-6077-4D22-9EE7-A686B06E3D22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700" y="4231166"/>
            <a:ext cx="1336343" cy="133634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9C8B5C6-F742-4E3B-99F2-8959C3BB0B2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1300" y="1379560"/>
            <a:ext cx="4047698" cy="370301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7105D406-CB15-4B90-8521-E6F92B16B8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588" y="1639888"/>
            <a:ext cx="1668462" cy="166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8D99B48-180D-4DA4-A4F3-0162D1E023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4588" y="3230563"/>
            <a:ext cx="1668462" cy="1668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0428AC5-54A2-42BA-BD76-FF43EF5796D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4886" y="366440"/>
            <a:ext cx="5728245" cy="5728245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TextBox 7">
            <a:extLst>
              <a:ext uri="{FF2B5EF4-FFF2-40B4-BE49-F238E27FC236}">
                <a16:creationId xmlns:a16="http://schemas.microsoft.com/office/drawing/2014/main" id="{822CDFDC-F7B7-43AE-8BD1-D3172CF3BF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40213" y="5786438"/>
            <a:ext cx="37099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ko-KR" altLang="en-US" sz="2400">
                <a:solidFill>
                  <a:srgbClr val="C0C0C0"/>
                </a:solidFill>
              </a:rPr>
              <a:t>사운드 파일 저장 및 재생</a:t>
            </a:r>
          </a:p>
        </p:txBody>
      </p:sp>
    </p:spTree>
    <p:custDataLst>
      <p:tags r:id="rId1"/>
    </p:custData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그림 3">
            <a:extLst>
              <a:ext uri="{FF2B5EF4-FFF2-40B4-BE49-F238E27FC236}">
                <a16:creationId xmlns:a16="http://schemas.microsoft.com/office/drawing/2014/main" id="{2DAEBBF3-8DA5-4AE3-A14D-87A1CA2870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" t="35423" r="78036" b="34328"/>
          <a:stretch>
            <a:fillRect/>
          </a:stretch>
        </p:blipFill>
        <p:spPr bwMode="auto">
          <a:xfrm>
            <a:off x="5503863" y="495300"/>
            <a:ext cx="1447800" cy="207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그림 4">
            <a:extLst>
              <a:ext uri="{FF2B5EF4-FFF2-40B4-BE49-F238E27FC236}">
                <a16:creationId xmlns:a16="http://schemas.microsoft.com/office/drawing/2014/main" id="{D9E4F0ED-DAB2-4B83-BA71-7FBDA893D6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86" t="34875" r="52882" b="34875"/>
          <a:stretch>
            <a:fillRect/>
          </a:stretch>
        </p:blipFill>
        <p:spPr bwMode="auto">
          <a:xfrm>
            <a:off x="1065213" y="2568575"/>
            <a:ext cx="1446212" cy="207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20" name="그림 5">
            <a:extLst>
              <a:ext uri="{FF2B5EF4-FFF2-40B4-BE49-F238E27FC236}">
                <a16:creationId xmlns:a16="http://schemas.microsoft.com/office/drawing/2014/main" id="{D46519A9-F629-4181-8F52-C2B4254843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" t="69751" r="78036"/>
          <a:stretch>
            <a:fillRect/>
          </a:stretch>
        </p:blipFill>
        <p:spPr bwMode="auto">
          <a:xfrm>
            <a:off x="9944100" y="2568575"/>
            <a:ext cx="1447800" cy="207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그림 3">
            <a:extLst>
              <a:ext uri="{FF2B5EF4-FFF2-40B4-BE49-F238E27FC236}">
                <a16:creationId xmlns:a16="http://schemas.microsoft.com/office/drawing/2014/main" id="{D08EFE16-938F-4860-B615-80678F00BF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" t="35423" r="78036" b="34328"/>
          <a:stretch>
            <a:fillRect/>
          </a:stretch>
        </p:blipFill>
        <p:spPr bwMode="auto">
          <a:xfrm>
            <a:off x="5503863" y="2568575"/>
            <a:ext cx="1447800" cy="207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그림 3">
            <a:extLst>
              <a:ext uri="{FF2B5EF4-FFF2-40B4-BE49-F238E27FC236}">
                <a16:creationId xmlns:a16="http://schemas.microsoft.com/office/drawing/2014/main" id="{E836CF07-ECD5-4406-A627-A792AA75F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" t="35423" r="78036" b="34328"/>
          <a:stretch>
            <a:fillRect/>
          </a:stretch>
        </p:blipFill>
        <p:spPr bwMode="auto">
          <a:xfrm>
            <a:off x="5503863" y="4641850"/>
            <a:ext cx="1447800" cy="207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F76DDA90-7695-4EA2-941E-09118EC8A22A}"/>
              </a:ext>
            </a:extLst>
          </p:cNvPr>
          <p:cNvCxnSpPr>
            <a:cxnSpLocks/>
            <a:stCxn id="9219" idx="3"/>
            <a:endCxn id="15" idx="1"/>
          </p:cNvCxnSpPr>
          <p:nvPr/>
        </p:nvCxnSpPr>
        <p:spPr>
          <a:xfrm>
            <a:off x="2511425" y="3605213"/>
            <a:ext cx="2992438" cy="0"/>
          </a:xfrm>
          <a:prstGeom prst="straightConnector1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6799845B-A528-450E-9AF7-25CAF82A6A1E}"/>
              </a:ext>
            </a:extLst>
          </p:cNvPr>
          <p:cNvCxnSpPr>
            <a:cxnSpLocks/>
            <a:stCxn id="9220" idx="1"/>
            <a:endCxn id="15" idx="3"/>
          </p:cNvCxnSpPr>
          <p:nvPr/>
        </p:nvCxnSpPr>
        <p:spPr>
          <a:xfrm flipH="1">
            <a:off x="6951663" y="3605213"/>
            <a:ext cx="2992437" cy="0"/>
          </a:xfrm>
          <a:prstGeom prst="straightConnector1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1785C143-BFC5-4F2F-AEED-857C5B69CD22}"/>
              </a:ext>
            </a:extLst>
          </p:cNvPr>
          <p:cNvCxnSpPr>
            <a:cxnSpLocks/>
            <a:stCxn id="9219" idx="3"/>
            <a:endCxn id="16" idx="1"/>
          </p:cNvCxnSpPr>
          <p:nvPr/>
        </p:nvCxnSpPr>
        <p:spPr>
          <a:xfrm>
            <a:off x="2511425" y="3605213"/>
            <a:ext cx="2992438" cy="2073275"/>
          </a:xfrm>
          <a:prstGeom prst="bentConnector3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F4F59B73-8FD9-43E2-9D8E-3AD666F28BF9}"/>
              </a:ext>
            </a:extLst>
          </p:cNvPr>
          <p:cNvCxnSpPr>
            <a:cxnSpLocks/>
            <a:stCxn id="9219" idx="3"/>
            <a:endCxn id="9218" idx="1"/>
          </p:cNvCxnSpPr>
          <p:nvPr/>
        </p:nvCxnSpPr>
        <p:spPr>
          <a:xfrm flipV="1">
            <a:off x="2511425" y="1531938"/>
            <a:ext cx="2992438" cy="2073275"/>
          </a:xfrm>
          <a:prstGeom prst="bentConnector3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연결선: 꺾임 31">
            <a:extLst>
              <a:ext uri="{FF2B5EF4-FFF2-40B4-BE49-F238E27FC236}">
                <a16:creationId xmlns:a16="http://schemas.microsoft.com/office/drawing/2014/main" id="{9C6221DA-CE4A-42E7-B1E1-18C28BC7FD63}"/>
              </a:ext>
            </a:extLst>
          </p:cNvPr>
          <p:cNvCxnSpPr>
            <a:cxnSpLocks/>
            <a:stCxn id="9220" idx="1"/>
            <a:endCxn id="16" idx="3"/>
          </p:cNvCxnSpPr>
          <p:nvPr/>
        </p:nvCxnSpPr>
        <p:spPr>
          <a:xfrm rot="10800000" flipV="1">
            <a:off x="6951663" y="3605213"/>
            <a:ext cx="2992437" cy="2073275"/>
          </a:xfrm>
          <a:prstGeom prst="bentConnector3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연결선: 꺾임 34">
            <a:extLst>
              <a:ext uri="{FF2B5EF4-FFF2-40B4-BE49-F238E27FC236}">
                <a16:creationId xmlns:a16="http://schemas.microsoft.com/office/drawing/2014/main" id="{C0B7DCF1-5909-44A3-94E1-C62CF7FC4AFB}"/>
              </a:ext>
            </a:extLst>
          </p:cNvPr>
          <p:cNvCxnSpPr>
            <a:cxnSpLocks/>
            <a:stCxn id="9220" idx="1"/>
            <a:endCxn id="9218" idx="3"/>
          </p:cNvCxnSpPr>
          <p:nvPr/>
        </p:nvCxnSpPr>
        <p:spPr>
          <a:xfrm rot="10800000">
            <a:off x="6951663" y="1531938"/>
            <a:ext cx="2992437" cy="2073275"/>
          </a:xfrm>
          <a:prstGeom prst="bentConnector3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그림 3">
            <a:extLst>
              <a:ext uri="{FF2B5EF4-FFF2-40B4-BE49-F238E27FC236}">
                <a16:creationId xmlns:a16="http://schemas.microsoft.com/office/drawing/2014/main" id="{E14792A4-C06A-49B2-B151-C2DAC15BC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2" t="35423" r="78036" b="34328"/>
          <a:stretch>
            <a:fillRect/>
          </a:stretch>
        </p:blipFill>
        <p:spPr bwMode="auto">
          <a:xfrm>
            <a:off x="5503863" y="495300"/>
            <a:ext cx="1447800" cy="207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7" name="그림 4">
            <a:extLst>
              <a:ext uri="{FF2B5EF4-FFF2-40B4-BE49-F238E27FC236}">
                <a16:creationId xmlns:a16="http://schemas.microsoft.com/office/drawing/2014/main" id="{AA51BBDE-B45B-48B0-8DAC-FE4BE0D9AC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86" t="34875" r="52882" b="34875"/>
          <a:stretch>
            <a:fillRect/>
          </a:stretch>
        </p:blipFill>
        <p:spPr bwMode="auto">
          <a:xfrm>
            <a:off x="1065213" y="495300"/>
            <a:ext cx="1446212" cy="207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68" name="그림 5">
            <a:extLst>
              <a:ext uri="{FF2B5EF4-FFF2-40B4-BE49-F238E27FC236}">
                <a16:creationId xmlns:a16="http://schemas.microsoft.com/office/drawing/2014/main" id="{D22D342D-A8B5-4E1F-A06D-C948A45F0E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" t="69751" r="78036"/>
          <a:stretch>
            <a:fillRect/>
          </a:stretch>
        </p:blipFill>
        <p:spPr bwMode="auto">
          <a:xfrm>
            <a:off x="9944100" y="495300"/>
            <a:ext cx="1447800" cy="207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197" name="TextBox 6">
            <a:extLst>
              <a:ext uri="{FF2B5EF4-FFF2-40B4-BE49-F238E27FC236}">
                <a16:creationId xmlns:a16="http://schemas.microsoft.com/office/drawing/2014/main" id="{0DF1E6CB-4580-4BF2-97B0-1A125C3542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86350" y="2916238"/>
            <a:ext cx="22828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2400">
                <a:solidFill>
                  <a:srgbClr val="C0C0C0"/>
                </a:solidFill>
              </a:rPr>
              <a:t>Page_Title.html</a:t>
            </a:r>
            <a:endParaRPr lang="ko-KR" altLang="en-US" sz="2400">
              <a:solidFill>
                <a:srgbClr val="C0C0C0"/>
              </a:solidFill>
            </a:endParaRPr>
          </a:p>
        </p:txBody>
      </p:sp>
      <p:sp>
        <p:nvSpPr>
          <p:cNvPr id="8198" name="TextBox 7">
            <a:extLst>
              <a:ext uri="{FF2B5EF4-FFF2-40B4-BE49-F238E27FC236}">
                <a16:creationId xmlns:a16="http://schemas.microsoft.com/office/drawing/2014/main" id="{47D735C2-61FE-4C31-92EA-2A68834A6B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9188" y="2916238"/>
            <a:ext cx="1446212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2400">
                <a:solidFill>
                  <a:srgbClr val="C0C0C0"/>
                </a:solidFill>
              </a:rPr>
              <a:t>Main.css</a:t>
            </a:r>
            <a:endParaRPr lang="ko-KR" altLang="en-US" sz="2400">
              <a:solidFill>
                <a:srgbClr val="C0C0C0"/>
              </a:solidFill>
            </a:endParaRPr>
          </a:p>
        </p:txBody>
      </p:sp>
      <p:sp>
        <p:nvSpPr>
          <p:cNvPr id="8199" name="TextBox 8">
            <a:extLst>
              <a:ext uri="{FF2B5EF4-FFF2-40B4-BE49-F238E27FC236}">
                <a16:creationId xmlns:a16="http://schemas.microsoft.com/office/drawing/2014/main" id="{71114481-B32C-43F2-BC96-445309FF18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2525" y="4846638"/>
            <a:ext cx="25304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2400">
                <a:solidFill>
                  <a:srgbClr val="C0C0C0"/>
                </a:solidFill>
              </a:rPr>
              <a:t>Page_Check.html</a:t>
            </a:r>
            <a:endParaRPr lang="ko-KR" altLang="en-US" sz="2400">
              <a:solidFill>
                <a:srgbClr val="C0C0C0"/>
              </a:solidFill>
            </a:endParaRPr>
          </a:p>
        </p:txBody>
      </p:sp>
      <p:sp>
        <p:nvSpPr>
          <p:cNvPr id="8200" name="TextBox 9">
            <a:extLst>
              <a:ext uri="{FF2B5EF4-FFF2-40B4-BE49-F238E27FC236}">
                <a16:creationId xmlns:a16="http://schemas.microsoft.com/office/drawing/2014/main" id="{B096DE0E-6249-4A1B-9CCD-D042B43100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726613" y="2906713"/>
            <a:ext cx="188277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2400">
                <a:solidFill>
                  <a:srgbClr val="C0C0C0"/>
                </a:solidFill>
              </a:rPr>
              <a:t>Animation.js</a:t>
            </a:r>
            <a:endParaRPr lang="ko-KR" altLang="en-US" sz="2400">
              <a:solidFill>
                <a:srgbClr val="C0C0C0"/>
              </a:solidFill>
            </a:endParaRP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5B63E911-5B0B-4D64-A4FE-EE039B2FD968}"/>
              </a:ext>
            </a:extLst>
          </p:cNvPr>
          <p:cNvCxnSpPr>
            <a:stCxn id="8198" idx="3"/>
            <a:endCxn id="8197" idx="1"/>
          </p:cNvCxnSpPr>
          <p:nvPr/>
        </p:nvCxnSpPr>
        <p:spPr>
          <a:xfrm>
            <a:off x="2565400" y="3148013"/>
            <a:ext cx="2520950" cy="0"/>
          </a:xfrm>
          <a:prstGeom prst="straightConnector1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1D4AA757-9021-483A-9983-B44DAC46CFF6}"/>
              </a:ext>
            </a:extLst>
          </p:cNvPr>
          <p:cNvCxnSpPr>
            <a:stCxn id="8200" idx="1"/>
            <a:endCxn id="8197" idx="3"/>
          </p:cNvCxnSpPr>
          <p:nvPr/>
        </p:nvCxnSpPr>
        <p:spPr>
          <a:xfrm flipH="1">
            <a:off x="7369175" y="3136900"/>
            <a:ext cx="2357438" cy="11113"/>
          </a:xfrm>
          <a:prstGeom prst="straightConnector1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연결선: 꺾임 6">
            <a:extLst>
              <a:ext uri="{FF2B5EF4-FFF2-40B4-BE49-F238E27FC236}">
                <a16:creationId xmlns:a16="http://schemas.microsoft.com/office/drawing/2014/main" id="{A51EE321-6E5E-4C62-80E5-A2A8E8FC8C86}"/>
              </a:ext>
            </a:extLst>
          </p:cNvPr>
          <p:cNvCxnSpPr>
            <a:stCxn id="8198" idx="3"/>
            <a:endCxn id="8199" idx="1"/>
          </p:cNvCxnSpPr>
          <p:nvPr/>
        </p:nvCxnSpPr>
        <p:spPr>
          <a:xfrm>
            <a:off x="2565400" y="3148013"/>
            <a:ext cx="2397125" cy="1930400"/>
          </a:xfrm>
          <a:prstGeom prst="bentConnector3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A4518E7E-636B-47B6-9C37-0CB0CA7A41CC}"/>
              </a:ext>
            </a:extLst>
          </p:cNvPr>
          <p:cNvCxnSpPr>
            <a:stCxn id="8200" idx="1"/>
            <a:endCxn id="8199" idx="3"/>
          </p:cNvCxnSpPr>
          <p:nvPr/>
        </p:nvCxnSpPr>
        <p:spPr>
          <a:xfrm rot="10800000" flipV="1">
            <a:off x="7493000" y="3136900"/>
            <a:ext cx="2233613" cy="1941513"/>
          </a:xfrm>
          <a:prstGeom prst="bentConnector3">
            <a:avLst/>
          </a:prstGeom>
          <a:ln w="25400">
            <a:solidFill>
              <a:srgbClr val="C0C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05" name="TextBox 8">
            <a:extLst>
              <a:ext uri="{FF2B5EF4-FFF2-40B4-BE49-F238E27FC236}">
                <a16:creationId xmlns:a16="http://schemas.microsoft.com/office/drawing/2014/main" id="{CE07C811-6C92-4194-99E1-306830B0BA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2525" y="4268788"/>
            <a:ext cx="253047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2400">
                <a:solidFill>
                  <a:srgbClr val="C0C0C0"/>
                </a:solidFill>
              </a:rPr>
              <a:t>&lt;!--</a:t>
            </a:r>
            <a:endParaRPr lang="ko-KR" altLang="en-US" sz="2400">
              <a:solidFill>
                <a:srgbClr val="C0C0C0"/>
              </a:solidFill>
            </a:endParaRPr>
          </a:p>
        </p:txBody>
      </p:sp>
      <p:sp>
        <p:nvSpPr>
          <p:cNvPr id="8206" name="TextBox 8">
            <a:extLst>
              <a:ext uri="{FF2B5EF4-FFF2-40B4-BE49-F238E27FC236}">
                <a16:creationId xmlns:a16="http://schemas.microsoft.com/office/drawing/2014/main" id="{12A763DD-6A25-40DB-9F46-C86DF4BE2C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2525" y="5426075"/>
            <a:ext cx="253047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2400">
                <a:solidFill>
                  <a:srgbClr val="C0C0C0"/>
                </a:solidFill>
              </a:rPr>
              <a:t>--&gt;</a:t>
            </a:r>
            <a:endParaRPr lang="ko-KR" altLang="en-US" sz="2400">
              <a:solidFill>
                <a:srgbClr val="C0C0C0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7" grpId="0"/>
      <p:bldP spid="8198" grpId="0"/>
      <p:bldP spid="8199" grpId="0"/>
      <p:bldP spid="8200" grpId="0"/>
      <p:bldP spid="8205" grpId="0"/>
      <p:bldP spid="820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그림 3">
            <a:extLst>
              <a:ext uri="{FF2B5EF4-FFF2-40B4-BE49-F238E27FC236}">
                <a16:creationId xmlns:a16="http://schemas.microsoft.com/office/drawing/2014/main" id="{4DB3BCAD-E9B5-4D3A-BD48-8EEF7FE2B4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175" y="395288"/>
            <a:ext cx="7105650" cy="606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50C93EA0-6302-42A7-AD4A-CD6DE64EC826}"/>
              </a:ext>
            </a:extLst>
          </p:cNvPr>
          <p:cNvSpPr/>
          <p:nvPr/>
        </p:nvSpPr>
        <p:spPr>
          <a:xfrm>
            <a:off x="7397750" y="1146175"/>
            <a:ext cx="1214438" cy="382588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B451530-88AC-450E-B251-EE9865FB1F90}"/>
              </a:ext>
            </a:extLst>
          </p:cNvPr>
          <p:cNvSpPr/>
          <p:nvPr/>
        </p:nvSpPr>
        <p:spPr>
          <a:xfrm>
            <a:off x="3200400" y="1600200"/>
            <a:ext cx="419100" cy="114300"/>
          </a:xfrm>
          <a:prstGeom prst="rect">
            <a:avLst/>
          </a:prstGeom>
          <a:solidFill>
            <a:srgbClr val="95BC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4C37CE3-FEDE-460D-8BD4-761E8648F2CB}"/>
              </a:ext>
            </a:extLst>
          </p:cNvPr>
          <p:cNvSpPr/>
          <p:nvPr/>
        </p:nvSpPr>
        <p:spPr>
          <a:xfrm>
            <a:off x="4495800" y="1600200"/>
            <a:ext cx="4191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39FDD50-BB6A-4618-9ABB-60BDC90CD32F}"/>
              </a:ext>
            </a:extLst>
          </p:cNvPr>
          <p:cNvSpPr/>
          <p:nvPr/>
        </p:nvSpPr>
        <p:spPr>
          <a:xfrm>
            <a:off x="5924550" y="1600200"/>
            <a:ext cx="419100" cy="114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127B29-7C15-4514-827E-C0D1ED4E1C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03575" y="1509713"/>
            <a:ext cx="6858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1200"/>
              <a:t>Home</a:t>
            </a:r>
            <a:endParaRPr lang="ko-KR" altLang="en-US" sz="120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8088CA-B597-4F8D-9479-3E1F7D6688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52938" y="1509713"/>
            <a:ext cx="6858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1200"/>
              <a:t>upload</a:t>
            </a:r>
            <a:endParaRPr lang="ko-KR" altLang="en-US" sz="120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965C729-B6D9-40A2-BB74-B64C193185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62650" y="1500188"/>
            <a:ext cx="685800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latinLnBrk="0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en-US" altLang="ko-KR" sz="1200"/>
              <a:t>tag</a:t>
            </a:r>
            <a:endParaRPr lang="ko-KR" altLang="en-US" sz="120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1A2ED0B-7EAC-402A-9440-ED8C8FE43196}"/>
              </a:ext>
            </a:extLst>
          </p:cNvPr>
          <p:cNvSpPr/>
          <p:nvPr/>
        </p:nvSpPr>
        <p:spPr>
          <a:xfrm flipH="1" flipV="1">
            <a:off x="2667000" y="1054100"/>
            <a:ext cx="6848475" cy="1027113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9AA0F4BD-CEAF-4BD1-A5D9-DC8B12A202FD}"/>
              </a:ext>
            </a:extLst>
          </p:cNvPr>
          <p:cNvSpPr/>
          <p:nvPr/>
        </p:nvSpPr>
        <p:spPr>
          <a:xfrm flipH="1" flipV="1">
            <a:off x="2676525" y="1054100"/>
            <a:ext cx="3971925" cy="446088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D4F320EA-1CC7-46E1-A0F7-0B67BFFA19F0}"/>
              </a:ext>
            </a:extLst>
          </p:cNvPr>
          <p:cNvSpPr/>
          <p:nvPr/>
        </p:nvSpPr>
        <p:spPr>
          <a:xfrm flipH="1" flipV="1">
            <a:off x="7042150" y="1082675"/>
            <a:ext cx="2473325" cy="417513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111BC50-2DA4-4998-A511-9E7AAA51A40A}"/>
              </a:ext>
            </a:extLst>
          </p:cNvPr>
          <p:cNvSpPr/>
          <p:nvPr/>
        </p:nvSpPr>
        <p:spPr>
          <a:xfrm flipH="1" flipV="1">
            <a:off x="6988175" y="1495425"/>
            <a:ext cx="2473325" cy="585788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A4B439A-05BE-4628-8354-B628F5AA556B}"/>
              </a:ext>
            </a:extLst>
          </p:cNvPr>
          <p:cNvSpPr/>
          <p:nvPr/>
        </p:nvSpPr>
        <p:spPr>
          <a:xfrm flipH="1" flipV="1">
            <a:off x="2676525" y="1484313"/>
            <a:ext cx="4311650" cy="5842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5DFE248-D175-4067-BB62-4BDFF42BB710}"/>
              </a:ext>
            </a:extLst>
          </p:cNvPr>
          <p:cNvSpPr/>
          <p:nvPr/>
        </p:nvSpPr>
        <p:spPr>
          <a:xfrm flipH="1" flipV="1">
            <a:off x="2898775" y="2352675"/>
            <a:ext cx="6488113" cy="370840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084C29AF-15CC-462E-A393-0B7B758BDE8F}"/>
              </a:ext>
            </a:extLst>
          </p:cNvPr>
          <p:cNvSpPr/>
          <p:nvPr/>
        </p:nvSpPr>
        <p:spPr>
          <a:xfrm flipH="1" flipV="1">
            <a:off x="2981325" y="2419350"/>
            <a:ext cx="3176588" cy="3560763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CE6F60F-0E6A-46C5-9545-D88B17D68A39}"/>
              </a:ext>
            </a:extLst>
          </p:cNvPr>
          <p:cNvSpPr/>
          <p:nvPr/>
        </p:nvSpPr>
        <p:spPr>
          <a:xfrm flipH="1" flipV="1">
            <a:off x="6240463" y="2443163"/>
            <a:ext cx="3038475" cy="3562350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/>
              <a:t> </a:t>
            </a:r>
            <a:endParaRPr lang="ko-KR" altLang="en-US" dirty="0"/>
          </a:p>
        </p:txBody>
      </p:sp>
    </p:spTree>
    <p:custDataLst>
      <p:tags r:id="rId1"/>
    </p:custData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 nodeType="clickPar">
                      <p:stCondLst>
                        <p:cond delay="indefinite"/>
                      </p:stCondLst>
                      <p:childTnLst>
                        <p:par>
                          <p:cTn id="5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 animBg="1"/>
      <p:bldP spid="11" grpId="0" animBg="1"/>
      <p:bldP spid="9" grpId="0"/>
      <p:bldP spid="13" grpId="0"/>
      <p:bldP spid="14" grpId="0"/>
      <p:bldP spid="2" grpId="0" animBg="1"/>
      <p:bldP spid="2" grpId="1" animBg="1"/>
      <p:bldP spid="12" grpId="0" animBg="1"/>
      <p:bldP spid="12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8" grpId="2" animBg="1"/>
      <p:bldP spid="20" grpId="0" animBg="1"/>
      <p:bldP spid="20" grpId="1" animBg="1"/>
      <p:bldP spid="20" grpId="2" animBg="1"/>
      <p:bldP spid="21" grpId="0" animBg="1"/>
      <p:bldP spid="21" grpId="1" animBg="1"/>
      <p:bldP spid="21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그림 8">
            <a:extLst>
              <a:ext uri="{FF2B5EF4-FFF2-40B4-BE49-F238E27FC236}">
                <a16:creationId xmlns:a16="http://schemas.microsoft.com/office/drawing/2014/main" id="{BDA2BD1A-DC7C-4D74-ACCF-881CB2B346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3175" y="395288"/>
            <a:ext cx="7105650" cy="6067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AB5CF195-8D20-4983-A36D-D727DA15F7B3}"/>
              </a:ext>
            </a:extLst>
          </p:cNvPr>
          <p:cNvSpPr/>
          <p:nvPr/>
        </p:nvSpPr>
        <p:spPr>
          <a:xfrm>
            <a:off x="7397750" y="1146175"/>
            <a:ext cx="1214438" cy="382588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6247288-81C7-442E-A60B-0CE4BD58DDD8}"/>
              </a:ext>
            </a:extLst>
          </p:cNvPr>
          <p:cNvSpPr/>
          <p:nvPr/>
        </p:nvSpPr>
        <p:spPr>
          <a:xfrm>
            <a:off x="6346825" y="2646363"/>
            <a:ext cx="1214438" cy="2671762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15365" name="Picture 4" descr="https://vignette.wikia.nocookie.net/monstersvsaliens/images/9/97/Doge.jpg/revision/latest?cb=20140608004816">
            <a:extLst>
              <a:ext uri="{FF2B5EF4-FFF2-40B4-BE49-F238E27FC236}">
                <a16:creationId xmlns:a16="http://schemas.microsoft.com/office/drawing/2014/main" id="{66EFB119-B815-4C7D-9C33-C9CD92652D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4" t="2000" r="18785" b="30000"/>
          <a:stretch>
            <a:fillRect/>
          </a:stretch>
        </p:blipFill>
        <p:spPr bwMode="auto">
          <a:xfrm>
            <a:off x="6675438" y="3028950"/>
            <a:ext cx="373062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6" name="Picture 4" descr="https://vignette.wikia.nocookie.net/monstersvsaliens/images/9/97/Doge.jpg/revision/latest?cb=20140608004816">
            <a:extLst>
              <a:ext uri="{FF2B5EF4-FFF2-40B4-BE49-F238E27FC236}">
                <a16:creationId xmlns:a16="http://schemas.microsoft.com/office/drawing/2014/main" id="{C37E87A7-B25C-4D73-BA0F-F086498F0D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4" t="2000" r="18785" b="30000"/>
          <a:stretch>
            <a:fillRect/>
          </a:stretch>
        </p:blipFill>
        <p:spPr bwMode="auto">
          <a:xfrm>
            <a:off x="6675438" y="3467100"/>
            <a:ext cx="373062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7" name="Picture 4" descr="https://vignette.wikia.nocookie.net/monstersvsaliens/images/9/97/Doge.jpg/revision/latest?cb=20140608004816">
            <a:extLst>
              <a:ext uri="{FF2B5EF4-FFF2-40B4-BE49-F238E27FC236}">
                <a16:creationId xmlns:a16="http://schemas.microsoft.com/office/drawing/2014/main" id="{F32EBA1D-DA38-453F-8337-858A7786D6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4" t="2000" r="18785" b="30000"/>
          <a:stretch>
            <a:fillRect/>
          </a:stretch>
        </p:blipFill>
        <p:spPr bwMode="auto">
          <a:xfrm>
            <a:off x="6675438" y="3905250"/>
            <a:ext cx="373062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8" name="Picture 4" descr="https://vignette.wikia.nocookie.net/monstersvsaliens/images/9/97/Doge.jpg/revision/latest?cb=20140608004816">
            <a:extLst>
              <a:ext uri="{FF2B5EF4-FFF2-40B4-BE49-F238E27FC236}">
                <a16:creationId xmlns:a16="http://schemas.microsoft.com/office/drawing/2014/main" id="{57604104-F4AE-4462-B015-40196F6B87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4" t="2000" r="18785" b="30000"/>
          <a:stretch>
            <a:fillRect/>
          </a:stretch>
        </p:blipFill>
        <p:spPr bwMode="auto">
          <a:xfrm>
            <a:off x="6675438" y="4338638"/>
            <a:ext cx="373062" cy="392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69" name="Picture 4" descr="https://vignette.wikia.nocookie.net/monstersvsaliens/images/9/97/Doge.jpg/revision/latest?cb=20140608004816">
            <a:extLst>
              <a:ext uri="{FF2B5EF4-FFF2-40B4-BE49-F238E27FC236}">
                <a16:creationId xmlns:a16="http://schemas.microsoft.com/office/drawing/2014/main" id="{0F1A94D9-EB5F-4D8F-A491-9279FC8352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4" t="2000" r="18785" b="30000"/>
          <a:stretch>
            <a:fillRect/>
          </a:stretch>
        </p:blipFill>
        <p:spPr bwMode="auto">
          <a:xfrm>
            <a:off x="6675438" y="2584450"/>
            <a:ext cx="373062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370" name="Picture 4" descr="https://vignette.wikia.nocookie.net/monstersvsaliens/images/9/97/Doge.jpg/revision/latest?cb=20140608004816">
            <a:extLst>
              <a:ext uri="{FF2B5EF4-FFF2-40B4-BE49-F238E27FC236}">
                <a16:creationId xmlns:a16="http://schemas.microsoft.com/office/drawing/2014/main" id="{5AC1587C-A8D2-4352-901A-165E59205C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4" t="2000" r="18785" b="30000"/>
          <a:stretch>
            <a:fillRect/>
          </a:stretch>
        </p:blipFill>
        <p:spPr bwMode="auto">
          <a:xfrm>
            <a:off x="6675438" y="4772025"/>
            <a:ext cx="373062" cy="39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직사각형 10">
            <a:extLst>
              <a:ext uri="{FF2B5EF4-FFF2-40B4-BE49-F238E27FC236}">
                <a16:creationId xmlns:a16="http://schemas.microsoft.com/office/drawing/2014/main" id="{34E6E596-7FF1-41E3-8082-32F0FE074940}"/>
              </a:ext>
            </a:extLst>
          </p:cNvPr>
          <p:cNvSpPr/>
          <p:nvPr/>
        </p:nvSpPr>
        <p:spPr>
          <a:xfrm flipH="1" flipV="1">
            <a:off x="2659063" y="998538"/>
            <a:ext cx="6904037" cy="650875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6379C642-2FA5-4B28-882A-1EE38EE4BDB9}"/>
              </a:ext>
            </a:extLst>
          </p:cNvPr>
          <p:cNvSpPr/>
          <p:nvPr/>
        </p:nvSpPr>
        <p:spPr>
          <a:xfrm flipH="1" flipV="1">
            <a:off x="2746375" y="1025525"/>
            <a:ext cx="2482850" cy="503238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A225D280-A374-4E4B-989E-5CF4F748BB19}"/>
              </a:ext>
            </a:extLst>
          </p:cNvPr>
          <p:cNvSpPr/>
          <p:nvPr/>
        </p:nvSpPr>
        <p:spPr>
          <a:xfrm flipH="1" flipV="1">
            <a:off x="6962775" y="1036638"/>
            <a:ext cx="2482850" cy="503237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138F0063-93DC-4865-B9E5-4E06583D08A7}"/>
              </a:ext>
            </a:extLst>
          </p:cNvPr>
          <p:cNvSpPr/>
          <p:nvPr/>
        </p:nvSpPr>
        <p:spPr>
          <a:xfrm flipH="1" flipV="1">
            <a:off x="2833688" y="2395538"/>
            <a:ext cx="6664325" cy="3316287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C19E9D6-686D-414A-A42B-3A24251DFD0C}"/>
              </a:ext>
            </a:extLst>
          </p:cNvPr>
          <p:cNvSpPr/>
          <p:nvPr/>
        </p:nvSpPr>
        <p:spPr>
          <a:xfrm flipH="1" flipV="1">
            <a:off x="7531100" y="2497138"/>
            <a:ext cx="1885950" cy="3062287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522C362F-2EFC-4E43-9D1A-7E7D7D2014FE}"/>
              </a:ext>
            </a:extLst>
          </p:cNvPr>
          <p:cNvSpPr/>
          <p:nvPr/>
        </p:nvSpPr>
        <p:spPr>
          <a:xfrm flipH="1" flipV="1">
            <a:off x="6438900" y="2497138"/>
            <a:ext cx="831850" cy="3062287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C813C24-47BD-41E7-AF80-0CD3C3002EC4}"/>
              </a:ext>
            </a:extLst>
          </p:cNvPr>
          <p:cNvSpPr/>
          <p:nvPr/>
        </p:nvSpPr>
        <p:spPr>
          <a:xfrm flipH="1" flipV="1">
            <a:off x="2933700" y="2497138"/>
            <a:ext cx="3354388" cy="3062287"/>
          </a:xfrm>
          <a:prstGeom prst="rect">
            <a:avLst/>
          </a:prstGeom>
          <a:noFill/>
          <a:ln w="508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custDataLst>
      <p:tags r:id="rId1"/>
    </p:custData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2" name="Picture 2" descr="http://cfile1.uf.tistory.com/image/2450C43858512C1F356041">
            <a:extLst>
              <a:ext uri="{FF2B5EF4-FFF2-40B4-BE49-F238E27FC236}">
                <a16:creationId xmlns:a16="http://schemas.microsoft.com/office/drawing/2014/main" id="{EA063C8F-6B16-46DE-90EF-0B71763406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565150"/>
            <a:ext cx="4876800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8">
            <a:extLst>
              <a:ext uri="{FF2B5EF4-FFF2-40B4-BE49-F238E27FC236}">
                <a16:creationId xmlns:a16="http://schemas.microsoft.com/office/drawing/2014/main" id="{9C64EC75-4041-45F7-B6A5-F6B4BD7102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14938" y="5729288"/>
            <a:ext cx="1762125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742950" indent="-28575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Tx/>
              <a:buNone/>
            </a:pPr>
            <a:r>
              <a:rPr lang="ko-KR" altLang="en-US" sz="2400">
                <a:solidFill>
                  <a:srgbClr val="C0C0C0"/>
                </a:solidFill>
              </a:rPr>
              <a:t>브금저장소</a:t>
            </a:r>
          </a:p>
        </p:txBody>
      </p:sp>
    </p:spTree>
    <p:custDataLst>
      <p:tags r:id="rId1"/>
    </p:custData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제목 1">
            <a:extLst>
              <a:ext uri="{FF2B5EF4-FFF2-40B4-BE49-F238E27FC236}">
                <a16:creationId xmlns:a16="http://schemas.microsoft.com/office/drawing/2014/main" id="{7A48693A-8558-48D5-98BE-B2BB81B55528}"/>
              </a:ext>
            </a:extLst>
          </p:cNvPr>
          <p:cNvSpPr txBox="1">
            <a:spLocks/>
          </p:cNvSpPr>
          <p:nvPr/>
        </p:nvSpPr>
        <p:spPr bwMode="auto">
          <a:xfrm>
            <a:off x="5575300" y="2235200"/>
            <a:ext cx="1041400" cy="238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 latinLnBrk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6858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 marL="11430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 marL="16002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 marL="2057400" indent="-228600" latinLnBrk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ko-KR" sz="4800" b="1">
                <a:solidFill>
                  <a:srgbClr val="C0C0C0"/>
                </a:solidFill>
                <a:ea typeface="HY견고딕" panose="02030600000101010101" pitchFamily="18" charset="-127"/>
              </a:rPr>
              <a:t>Fin</a:t>
            </a:r>
            <a:endParaRPr lang="ko-KR" altLang="en-US" sz="4800" b="1">
              <a:solidFill>
                <a:srgbClr val="C0C0C0"/>
              </a:solidFill>
              <a:ea typeface="HY견고딕" panose="02030600000101010101" pitchFamily="18" charset="-127"/>
            </a:endParaRPr>
          </a:p>
        </p:txBody>
      </p:sp>
    </p:spTree>
  </p:cSld>
  <p:clrMapOvr>
    <a:masterClrMapping/>
  </p:clrMapOvr>
  <p:transition spd="med"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|4.2|5.2|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5|18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5|18.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4.4|27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83</Words>
  <Application>Microsoft Office PowerPoint</Application>
  <PresentationFormat>와이드스크린</PresentationFormat>
  <Paragraphs>43</Paragraphs>
  <Slides>9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3" baseType="lpstr">
      <vt:lpstr>맑은 고딕</vt:lpstr>
      <vt:lpstr>Arial</vt:lpstr>
      <vt:lpstr>HY견고딕</vt:lpstr>
      <vt:lpstr>Office 테마</vt:lpstr>
      <vt:lpstr>Project_Web</vt:lpstr>
      <vt:lpstr>목차(Index)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Project_Web</dc:title>
  <dc:creator>윤병창</dc:creator>
  <cp:lastModifiedBy>윤병창</cp:lastModifiedBy>
  <cp:revision>66</cp:revision>
  <dcterms:created xsi:type="dcterms:W3CDTF">2017-12-03T04:21:25Z</dcterms:created>
  <dcterms:modified xsi:type="dcterms:W3CDTF">2017-12-04T14:30:50Z</dcterms:modified>
</cp:coreProperties>
</file>

<file path=docProps/thumbnail.jpeg>
</file>